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6" r:id="rId5"/>
    <p:sldId id="267" r:id="rId6"/>
    <p:sldId id="284" r:id="rId7"/>
    <p:sldId id="257" r:id="rId8"/>
    <p:sldId id="258" r:id="rId9"/>
    <p:sldId id="259" r:id="rId10"/>
    <p:sldId id="260" r:id="rId11"/>
    <p:sldId id="261" r:id="rId12"/>
    <p:sldId id="262" r:id="rId13"/>
    <p:sldId id="263" r:id="rId14"/>
    <p:sldId id="264" r:id="rId15"/>
    <p:sldId id="265" r:id="rId16"/>
    <p:sldId id="282" r:id="rId17"/>
  </p:sldIdLst>
  <p:sldSz cx="17340263" cy="97536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C36828-1D66-46F1-A203-DF4C1C59E992}" v="8" dt="2026-05-04T08:40:49.3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4" d="100"/>
          <a:sy n="74" d="100"/>
        </p:scale>
        <p:origin x="756" y="78"/>
      </p:cViewPr>
      <p:guideLst>
        <p:guide orient="horz" pos="2160"/>
        <p:guide pos="3840"/>
      </p:guideLst>
    </p:cSldViewPr>
  </p:slideViewPr>
  <p:outlineViewPr>
    <p:cViewPr>
      <p:scale>
        <a:sx n="33" d="100"/>
        <a:sy n="33" d="100"/>
      </p:scale>
      <p:origin x="0" y="0"/>
    </p:cViewPr>
  </p:outlineViewPr>
  <p:notesTextViewPr>
    <p:cViewPr>
      <p:scale>
        <a:sx n="3" d="2"/>
        <a:sy n="3" d="2"/>
      </p:scale>
      <p:origin x="-42" y="-18"/>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0A54B6BB-08F2-411C-8EF8-C83FA52840CD}"/>
    <pc:docChg chg="undo custSel addSld delSld modSld sldOrd">
      <pc:chgData name="Turid Slettebø" userId="65215437-796a-4dff-b515-98e0a587fbc7" providerId="ADAL" clId="{0A54B6BB-08F2-411C-8EF8-C83FA52840CD}" dt="2026-05-04T08:41:09.644" v="207" actId="14100"/>
      <pc:docMkLst>
        <pc:docMk/>
      </pc:docMkLst>
      <pc:sldChg chg="addSp delSp modSp mod">
        <pc:chgData name="Turid Slettebø" userId="65215437-796a-4dff-b515-98e0a587fbc7" providerId="ADAL" clId="{0A54B6BB-08F2-411C-8EF8-C83FA52840CD}" dt="2026-05-04T08:22:58.714" v="50" actId="403"/>
        <pc:sldMkLst>
          <pc:docMk/>
          <pc:sldMk cId="0" sldId="256"/>
        </pc:sldMkLst>
        <pc:spChg chg="mod">
          <ac:chgData name="Turid Slettebø" userId="65215437-796a-4dff-b515-98e0a587fbc7" providerId="ADAL" clId="{0A54B6BB-08F2-411C-8EF8-C83FA52840CD}" dt="2026-05-04T08:22:58.714" v="50" actId="403"/>
          <ac:spMkLst>
            <pc:docMk/>
            <pc:sldMk cId="0" sldId="256"/>
            <ac:spMk id="4" creationId="{18203C1B-9BBE-94D6-A951-29FC95C6B165}"/>
          </ac:spMkLst>
        </pc:spChg>
        <pc:spChg chg="del">
          <ac:chgData name="Turid Slettebø" userId="65215437-796a-4dff-b515-98e0a587fbc7" providerId="ADAL" clId="{0A54B6BB-08F2-411C-8EF8-C83FA52840CD}" dt="2026-05-04T08:21:49.605" v="46" actId="26606"/>
          <ac:spMkLst>
            <pc:docMk/>
            <pc:sldMk cId="0" sldId="256"/>
            <ac:spMk id="19" creationId="{522A94E1-AEBD-4286-BFF8-0711E4CD3E3B}"/>
          </ac:spMkLst>
        </pc:spChg>
        <pc:spChg chg="add">
          <ac:chgData name="Turid Slettebø" userId="65215437-796a-4dff-b515-98e0a587fbc7" providerId="ADAL" clId="{0A54B6BB-08F2-411C-8EF8-C83FA52840CD}" dt="2026-05-04T08:21:49.605" v="46" actId="26606"/>
          <ac:spMkLst>
            <pc:docMk/>
            <pc:sldMk cId="0" sldId="256"/>
            <ac:spMk id="24" creationId="{870A1295-61BC-4214-AA3E-D396673024D0}"/>
          </ac:spMkLst>
        </pc:spChg>
        <pc:grpChg chg="add">
          <ac:chgData name="Turid Slettebø" userId="65215437-796a-4dff-b515-98e0a587fbc7" providerId="ADAL" clId="{0A54B6BB-08F2-411C-8EF8-C83FA52840CD}" dt="2026-05-04T08:21:49.605" v="46" actId="26606"/>
          <ac:grpSpMkLst>
            <pc:docMk/>
            <pc:sldMk cId="0" sldId="256"/>
            <ac:grpSpMk id="26" creationId="{0B139475-2B26-4CA9-9413-DE741E49F7BB}"/>
          </ac:grpSpMkLst>
        </pc:grpChg>
        <pc:picChg chg="del">
          <ac:chgData name="Turid Slettebø" userId="65215437-796a-4dff-b515-98e0a587fbc7" providerId="ADAL" clId="{0A54B6BB-08F2-411C-8EF8-C83FA52840CD}" dt="2026-05-04T08:21:17.151" v="44" actId="478"/>
          <ac:picMkLst>
            <pc:docMk/>
            <pc:sldMk cId="0" sldId="256"/>
            <ac:picMk id="2" creationId="{B1D36C31-812F-00C4-6EAB-102D7700DCAE}"/>
          </ac:picMkLst>
        </pc:picChg>
        <pc:picChg chg="add mod">
          <ac:chgData name="Turid Slettebø" userId="65215437-796a-4dff-b515-98e0a587fbc7" providerId="ADAL" clId="{0A54B6BB-08F2-411C-8EF8-C83FA52840CD}" dt="2026-05-04T08:21:49.605" v="46" actId="26606"/>
          <ac:picMkLst>
            <pc:docMk/>
            <pc:sldMk cId="0" sldId="256"/>
            <ac:picMk id="5" creationId="{4EF8AEA1-43E9-2B21-41F6-FCAD90F4464F}"/>
          </ac:picMkLst>
        </pc:picChg>
        <pc:picChg chg="ord">
          <ac:chgData name="Turid Slettebø" userId="65215437-796a-4dff-b515-98e0a587fbc7" providerId="ADAL" clId="{0A54B6BB-08F2-411C-8EF8-C83FA52840CD}" dt="2026-05-04T08:21:49.605" v="46" actId="26606"/>
          <ac:picMkLst>
            <pc:docMk/>
            <pc:sldMk cId="0" sldId="256"/>
            <ac:picMk id="6" creationId="{1F942A8E-B6E9-7DD6-90BB-C0261DF4C41F}"/>
          </ac:picMkLst>
        </pc:picChg>
      </pc:sldChg>
      <pc:sldChg chg="add del">
        <pc:chgData name="Turid Slettebø" userId="65215437-796a-4dff-b515-98e0a587fbc7" providerId="ADAL" clId="{0A54B6BB-08F2-411C-8EF8-C83FA52840CD}" dt="2026-05-04T08:19:56.296" v="43"/>
        <pc:sldMkLst>
          <pc:docMk/>
          <pc:sldMk cId="0" sldId="257"/>
        </pc:sldMkLst>
      </pc:sldChg>
      <pc:sldChg chg="add del">
        <pc:chgData name="Turid Slettebø" userId="65215437-796a-4dff-b515-98e0a587fbc7" providerId="ADAL" clId="{0A54B6BB-08F2-411C-8EF8-C83FA52840CD}" dt="2026-05-04T08:19:56.296" v="43"/>
        <pc:sldMkLst>
          <pc:docMk/>
          <pc:sldMk cId="0" sldId="258"/>
        </pc:sldMkLst>
      </pc:sldChg>
      <pc:sldChg chg="add del">
        <pc:chgData name="Turid Slettebø" userId="65215437-796a-4dff-b515-98e0a587fbc7" providerId="ADAL" clId="{0A54B6BB-08F2-411C-8EF8-C83FA52840CD}" dt="2026-05-04T08:19:56.296" v="43"/>
        <pc:sldMkLst>
          <pc:docMk/>
          <pc:sldMk cId="0" sldId="259"/>
        </pc:sldMkLst>
      </pc:sldChg>
      <pc:sldChg chg="add">
        <pc:chgData name="Turid Slettebø" userId="65215437-796a-4dff-b515-98e0a587fbc7" providerId="ADAL" clId="{0A54B6BB-08F2-411C-8EF8-C83FA52840CD}" dt="2026-05-04T08:19:56.296" v="43"/>
        <pc:sldMkLst>
          <pc:docMk/>
          <pc:sldMk cId="0" sldId="260"/>
        </pc:sldMkLst>
      </pc:sldChg>
      <pc:sldChg chg="add">
        <pc:chgData name="Turid Slettebø" userId="65215437-796a-4dff-b515-98e0a587fbc7" providerId="ADAL" clId="{0A54B6BB-08F2-411C-8EF8-C83FA52840CD}" dt="2026-05-04T08:19:56.296" v="43"/>
        <pc:sldMkLst>
          <pc:docMk/>
          <pc:sldMk cId="0" sldId="261"/>
        </pc:sldMkLst>
      </pc:sldChg>
      <pc:sldChg chg="add">
        <pc:chgData name="Turid Slettebø" userId="65215437-796a-4dff-b515-98e0a587fbc7" providerId="ADAL" clId="{0A54B6BB-08F2-411C-8EF8-C83FA52840CD}" dt="2026-05-04T08:19:56.296" v="43"/>
        <pc:sldMkLst>
          <pc:docMk/>
          <pc:sldMk cId="0" sldId="262"/>
        </pc:sldMkLst>
      </pc:sldChg>
      <pc:sldChg chg="add del">
        <pc:chgData name="Turid Slettebø" userId="65215437-796a-4dff-b515-98e0a587fbc7" providerId="ADAL" clId="{0A54B6BB-08F2-411C-8EF8-C83FA52840CD}" dt="2026-05-04T08:19:56.296" v="43"/>
        <pc:sldMkLst>
          <pc:docMk/>
          <pc:sldMk cId="0" sldId="263"/>
        </pc:sldMkLst>
      </pc:sldChg>
      <pc:sldChg chg="add">
        <pc:chgData name="Turid Slettebø" userId="65215437-796a-4dff-b515-98e0a587fbc7" providerId="ADAL" clId="{0A54B6BB-08F2-411C-8EF8-C83FA52840CD}" dt="2026-05-04T08:19:56.296" v="43"/>
        <pc:sldMkLst>
          <pc:docMk/>
          <pc:sldMk cId="0" sldId="264"/>
        </pc:sldMkLst>
      </pc:sldChg>
      <pc:sldChg chg="addSp modSp add mod modAnim">
        <pc:chgData name="Turid Slettebø" userId="65215437-796a-4dff-b515-98e0a587fbc7" providerId="ADAL" clId="{0A54B6BB-08F2-411C-8EF8-C83FA52840CD}" dt="2026-05-04T08:41:09.644" v="207" actId="14100"/>
        <pc:sldMkLst>
          <pc:docMk/>
          <pc:sldMk cId="0" sldId="265"/>
        </pc:sldMkLst>
        <pc:spChg chg="add mod">
          <ac:chgData name="Turid Slettebø" userId="65215437-796a-4dff-b515-98e0a587fbc7" providerId="ADAL" clId="{0A54B6BB-08F2-411C-8EF8-C83FA52840CD}" dt="2026-05-04T08:39:29.654" v="190" actId="20577"/>
          <ac:spMkLst>
            <pc:docMk/>
            <pc:sldMk cId="0" sldId="265"/>
            <ac:spMk id="3" creationId="{1F5E40EF-E0F1-A1B8-862C-70F1F89EC6B5}"/>
          </ac:spMkLst>
        </pc:spChg>
        <pc:spChg chg="add mod">
          <ac:chgData name="Turid Slettebø" userId="65215437-796a-4dff-b515-98e0a587fbc7" providerId="ADAL" clId="{0A54B6BB-08F2-411C-8EF8-C83FA52840CD}" dt="2026-05-04T08:41:09.644" v="207" actId="14100"/>
          <ac:spMkLst>
            <pc:docMk/>
            <pc:sldMk cId="0" sldId="265"/>
            <ac:spMk id="4" creationId="{8EE30A01-BBB0-0518-6212-9ABDCC815F30}"/>
          </ac:spMkLst>
        </pc:spChg>
      </pc:sldChg>
      <pc:sldChg chg="add del ord modNotes">
        <pc:chgData name="Turid Slettebø" userId="65215437-796a-4dff-b515-98e0a587fbc7" providerId="ADAL" clId="{0A54B6BB-08F2-411C-8EF8-C83FA52840CD}" dt="2026-05-04T08:32:50.670" v="58"/>
        <pc:sldMkLst>
          <pc:docMk/>
          <pc:sldMk cId="0" sldId="267"/>
        </pc:sldMkLst>
      </pc:sldChg>
      <pc:sldChg chg="del">
        <pc:chgData name="Turid Slettebø" userId="65215437-796a-4dff-b515-98e0a587fbc7" providerId="ADAL" clId="{0A54B6BB-08F2-411C-8EF8-C83FA52840CD}" dt="2026-05-04T08:15:54.463" v="17" actId="47"/>
        <pc:sldMkLst>
          <pc:docMk/>
          <pc:sldMk cId="0" sldId="269"/>
        </pc:sldMkLst>
      </pc:sldChg>
      <pc:sldChg chg="del">
        <pc:chgData name="Turid Slettebø" userId="65215437-796a-4dff-b515-98e0a587fbc7" providerId="ADAL" clId="{0A54B6BB-08F2-411C-8EF8-C83FA52840CD}" dt="2026-05-04T08:15:54.463" v="17" actId="47"/>
        <pc:sldMkLst>
          <pc:docMk/>
          <pc:sldMk cId="0" sldId="271"/>
        </pc:sldMkLst>
      </pc:sldChg>
      <pc:sldChg chg="del">
        <pc:chgData name="Turid Slettebø" userId="65215437-796a-4dff-b515-98e0a587fbc7" providerId="ADAL" clId="{0A54B6BB-08F2-411C-8EF8-C83FA52840CD}" dt="2026-05-04T08:15:54.463" v="17" actId="47"/>
        <pc:sldMkLst>
          <pc:docMk/>
          <pc:sldMk cId="0" sldId="272"/>
        </pc:sldMkLst>
      </pc:sldChg>
      <pc:sldChg chg="del">
        <pc:chgData name="Turid Slettebø" userId="65215437-796a-4dff-b515-98e0a587fbc7" providerId="ADAL" clId="{0A54B6BB-08F2-411C-8EF8-C83FA52840CD}" dt="2026-05-04T08:15:54.463" v="17" actId="47"/>
        <pc:sldMkLst>
          <pc:docMk/>
          <pc:sldMk cId="0" sldId="273"/>
        </pc:sldMkLst>
      </pc:sldChg>
      <pc:sldChg chg="del">
        <pc:chgData name="Turid Slettebø" userId="65215437-796a-4dff-b515-98e0a587fbc7" providerId="ADAL" clId="{0A54B6BB-08F2-411C-8EF8-C83FA52840CD}" dt="2026-05-04T08:15:54.463" v="17" actId="47"/>
        <pc:sldMkLst>
          <pc:docMk/>
          <pc:sldMk cId="0" sldId="274"/>
        </pc:sldMkLst>
      </pc:sldChg>
      <pc:sldChg chg="del">
        <pc:chgData name="Turid Slettebø" userId="65215437-796a-4dff-b515-98e0a587fbc7" providerId="ADAL" clId="{0A54B6BB-08F2-411C-8EF8-C83FA52840CD}" dt="2026-05-04T08:15:54.463" v="17" actId="47"/>
        <pc:sldMkLst>
          <pc:docMk/>
          <pc:sldMk cId="0" sldId="275"/>
        </pc:sldMkLst>
      </pc:sldChg>
      <pc:sldChg chg="del">
        <pc:chgData name="Turid Slettebø" userId="65215437-796a-4dff-b515-98e0a587fbc7" providerId="ADAL" clId="{0A54B6BB-08F2-411C-8EF8-C83FA52840CD}" dt="2026-05-04T08:15:54.463" v="17" actId="47"/>
        <pc:sldMkLst>
          <pc:docMk/>
          <pc:sldMk cId="0" sldId="276"/>
        </pc:sldMkLst>
      </pc:sldChg>
      <pc:sldChg chg="del">
        <pc:chgData name="Turid Slettebø" userId="65215437-796a-4dff-b515-98e0a587fbc7" providerId="ADAL" clId="{0A54B6BB-08F2-411C-8EF8-C83FA52840CD}" dt="2026-05-04T08:15:54.463" v="17" actId="47"/>
        <pc:sldMkLst>
          <pc:docMk/>
          <pc:sldMk cId="0" sldId="277"/>
        </pc:sldMkLst>
      </pc:sldChg>
      <pc:sldChg chg="del">
        <pc:chgData name="Turid Slettebø" userId="65215437-796a-4dff-b515-98e0a587fbc7" providerId="ADAL" clId="{0A54B6BB-08F2-411C-8EF8-C83FA52840CD}" dt="2026-05-04T08:15:54.463" v="17" actId="47"/>
        <pc:sldMkLst>
          <pc:docMk/>
          <pc:sldMk cId="0" sldId="278"/>
        </pc:sldMkLst>
      </pc:sldChg>
      <pc:sldChg chg="del">
        <pc:chgData name="Turid Slettebø" userId="65215437-796a-4dff-b515-98e0a587fbc7" providerId="ADAL" clId="{0A54B6BB-08F2-411C-8EF8-C83FA52840CD}" dt="2026-05-04T08:15:54.463" v="17" actId="47"/>
        <pc:sldMkLst>
          <pc:docMk/>
          <pc:sldMk cId="2929840966" sldId="279"/>
        </pc:sldMkLst>
      </pc:sldChg>
      <pc:sldChg chg="addSp delSp modSp mod">
        <pc:chgData name="Turid Slettebø" userId="65215437-796a-4dff-b515-98e0a587fbc7" providerId="ADAL" clId="{0A54B6BB-08F2-411C-8EF8-C83FA52840CD}" dt="2026-05-04T08:18:34.832" v="42" actId="403"/>
        <pc:sldMkLst>
          <pc:docMk/>
          <pc:sldMk cId="997858527" sldId="282"/>
        </pc:sldMkLst>
        <pc:spChg chg="mod ord">
          <ac:chgData name="Turid Slettebø" userId="65215437-796a-4dff-b515-98e0a587fbc7" providerId="ADAL" clId="{0A54B6BB-08F2-411C-8EF8-C83FA52840CD}" dt="2026-05-04T08:18:34.832" v="42" actId="403"/>
          <ac:spMkLst>
            <pc:docMk/>
            <pc:sldMk cId="997858527" sldId="282"/>
            <ac:spMk id="2" creationId="{972CA218-9588-F879-A59F-886A06DF0A92}"/>
          </ac:spMkLst>
        </pc:spChg>
        <pc:spChg chg="mod">
          <ac:chgData name="Turid Slettebø" userId="65215437-796a-4dff-b515-98e0a587fbc7" providerId="ADAL" clId="{0A54B6BB-08F2-411C-8EF8-C83FA52840CD}" dt="2026-05-04T08:18:00.940" v="31" actId="20577"/>
          <ac:spMkLst>
            <pc:docMk/>
            <pc:sldMk cId="997858527" sldId="282"/>
            <ac:spMk id="3" creationId="{1DF27268-03E2-9E0F-8CE2-BDA330ADB855}"/>
          </ac:spMkLst>
        </pc:spChg>
        <pc:spChg chg="add">
          <ac:chgData name="Turid Slettebø" userId="65215437-796a-4dff-b515-98e0a587fbc7" providerId="ADAL" clId="{0A54B6BB-08F2-411C-8EF8-C83FA52840CD}" dt="2026-05-04T08:17:53.023" v="29" actId="26606"/>
          <ac:spMkLst>
            <pc:docMk/>
            <pc:sldMk cId="997858527" sldId="282"/>
            <ac:spMk id="10" creationId="{907741FC-B544-4A6E-B831-6789D042333D}"/>
          </ac:spMkLst>
        </pc:spChg>
        <pc:spChg chg="add">
          <ac:chgData name="Turid Slettebø" userId="65215437-796a-4dff-b515-98e0a587fbc7" providerId="ADAL" clId="{0A54B6BB-08F2-411C-8EF8-C83FA52840CD}" dt="2026-05-04T08:17:53.023" v="29" actId="26606"/>
          <ac:spMkLst>
            <pc:docMk/>
            <pc:sldMk cId="997858527" sldId="282"/>
            <ac:spMk id="13" creationId="{3AFE8227-C443-417B-BA91-520EB1EF4559}"/>
          </ac:spMkLst>
        </pc:spChg>
        <pc:spChg chg="add del">
          <ac:chgData name="Turid Slettebø" userId="65215437-796a-4dff-b515-98e0a587fbc7" providerId="ADAL" clId="{0A54B6BB-08F2-411C-8EF8-C83FA52840CD}" dt="2026-05-04T08:16:33.339" v="26" actId="26606"/>
          <ac:spMkLst>
            <pc:docMk/>
            <pc:sldMk cId="997858527" sldId="282"/>
            <ac:spMk id="14" creationId="{2C61293E-6EBE-43EF-A52C-9BEBFD7679D4}"/>
          </ac:spMkLst>
        </pc:spChg>
        <pc:spChg chg="add del">
          <ac:chgData name="Turid Slettebø" userId="65215437-796a-4dff-b515-98e0a587fbc7" providerId="ADAL" clId="{0A54B6BB-08F2-411C-8EF8-C83FA52840CD}" dt="2026-05-04T08:16:33.339" v="26" actId="26606"/>
          <ac:spMkLst>
            <pc:docMk/>
            <pc:sldMk cId="997858527" sldId="282"/>
            <ac:spMk id="15" creationId="{21540236-BFD5-4A9D-8840-4703E7F76825}"/>
          </ac:spMkLst>
        </pc:spChg>
        <pc:spChg chg="add">
          <ac:chgData name="Turid Slettebø" userId="65215437-796a-4dff-b515-98e0a587fbc7" providerId="ADAL" clId="{0A54B6BB-08F2-411C-8EF8-C83FA52840CD}" dt="2026-05-04T08:17:53.023" v="29" actId="26606"/>
          <ac:spMkLst>
            <pc:docMk/>
            <pc:sldMk cId="997858527" sldId="282"/>
            <ac:spMk id="17" creationId="{3F0BE7ED-7814-4273-B18A-F26CC0380380}"/>
          </ac:spMkLst>
        </pc:spChg>
        <pc:spChg chg="add del">
          <ac:chgData name="Turid Slettebø" userId="65215437-796a-4dff-b515-98e0a587fbc7" providerId="ADAL" clId="{0A54B6BB-08F2-411C-8EF8-C83FA52840CD}" dt="2026-05-04T08:16:26.078" v="21" actId="26606"/>
          <ac:spMkLst>
            <pc:docMk/>
            <pc:sldMk cId="997858527" sldId="282"/>
            <ac:spMk id="20" creationId="{327D73B4-9F5C-4A64-A179-51B9500CB8B5}"/>
          </ac:spMkLst>
        </pc:spChg>
        <pc:spChg chg="add del">
          <ac:chgData name="Turid Slettebø" userId="65215437-796a-4dff-b515-98e0a587fbc7" providerId="ADAL" clId="{0A54B6BB-08F2-411C-8EF8-C83FA52840CD}" dt="2026-05-04T08:16:26.078" v="21" actId="26606"/>
          <ac:spMkLst>
            <pc:docMk/>
            <pc:sldMk cId="997858527" sldId="282"/>
            <ac:spMk id="22" creationId="{C1F06963-6374-4B48-844F-071A9BAAAE02}"/>
          </ac:spMkLst>
        </pc:spChg>
        <pc:spChg chg="add del">
          <ac:chgData name="Turid Slettebø" userId="65215437-796a-4dff-b515-98e0a587fbc7" providerId="ADAL" clId="{0A54B6BB-08F2-411C-8EF8-C83FA52840CD}" dt="2026-05-04T08:16:26.078" v="21" actId="26606"/>
          <ac:spMkLst>
            <pc:docMk/>
            <pc:sldMk cId="997858527" sldId="282"/>
            <ac:spMk id="24" creationId="{6CB927A4-E432-4310-9CD5-E89FF5063179}"/>
          </ac:spMkLst>
        </pc:spChg>
        <pc:spChg chg="add del">
          <ac:chgData name="Turid Slettebø" userId="65215437-796a-4dff-b515-98e0a587fbc7" providerId="ADAL" clId="{0A54B6BB-08F2-411C-8EF8-C83FA52840CD}" dt="2026-05-04T08:16:26.078" v="21" actId="26606"/>
          <ac:spMkLst>
            <pc:docMk/>
            <pc:sldMk cId="997858527" sldId="282"/>
            <ac:spMk id="26" creationId="{1453BF6C-B012-48B7-B4E8-6D7AC7C27D02}"/>
          </ac:spMkLst>
        </pc:spChg>
        <pc:spChg chg="add del">
          <ac:chgData name="Turid Slettebø" userId="65215437-796a-4dff-b515-98e0a587fbc7" providerId="ADAL" clId="{0A54B6BB-08F2-411C-8EF8-C83FA52840CD}" dt="2026-05-04T08:16:26.078" v="21" actId="26606"/>
          <ac:spMkLst>
            <pc:docMk/>
            <pc:sldMk cId="997858527" sldId="282"/>
            <ac:spMk id="28" creationId="{E3020543-B24B-4EC4-8FFC-8DD88EEA91A8}"/>
          </ac:spMkLst>
        </pc:spChg>
        <pc:spChg chg="add del">
          <ac:chgData name="Turid Slettebø" userId="65215437-796a-4dff-b515-98e0a587fbc7" providerId="ADAL" clId="{0A54B6BB-08F2-411C-8EF8-C83FA52840CD}" dt="2026-05-04T08:16:33.339" v="25" actId="26606"/>
          <ac:spMkLst>
            <pc:docMk/>
            <pc:sldMk cId="997858527" sldId="282"/>
            <ac:spMk id="34" creationId="{058A14AF-9FB5-4CC7-BA35-E8E85D3EDF0E}"/>
          </ac:spMkLst>
        </pc:spChg>
        <pc:spChg chg="add del">
          <ac:chgData name="Turid Slettebø" userId="65215437-796a-4dff-b515-98e0a587fbc7" providerId="ADAL" clId="{0A54B6BB-08F2-411C-8EF8-C83FA52840CD}" dt="2026-05-04T08:16:33.339" v="25" actId="26606"/>
          <ac:spMkLst>
            <pc:docMk/>
            <pc:sldMk cId="997858527" sldId="282"/>
            <ac:spMk id="35" creationId="{3A9A4357-BD1D-4622-A4FE-766E6AB8DE84}"/>
          </ac:spMkLst>
        </pc:spChg>
        <pc:spChg chg="add del">
          <ac:chgData name="Turid Slettebø" userId="65215437-796a-4dff-b515-98e0a587fbc7" providerId="ADAL" clId="{0A54B6BB-08F2-411C-8EF8-C83FA52840CD}" dt="2026-05-04T08:16:33.339" v="25" actId="26606"/>
          <ac:spMkLst>
            <pc:docMk/>
            <pc:sldMk cId="997858527" sldId="282"/>
            <ac:spMk id="36" creationId="{E659831F-0D9A-4C63-9EBB-8435B85A440F}"/>
          </ac:spMkLst>
        </pc:spChg>
        <pc:spChg chg="add del">
          <ac:chgData name="Turid Slettebø" userId="65215437-796a-4dff-b515-98e0a587fbc7" providerId="ADAL" clId="{0A54B6BB-08F2-411C-8EF8-C83FA52840CD}" dt="2026-05-04T08:16:33.339" v="25" actId="26606"/>
          <ac:spMkLst>
            <pc:docMk/>
            <pc:sldMk cId="997858527" sldId="282"/>
            <ac:spMk id="37" creationId="{E6995CE5-F890-4ABA-82A2-26507CE8D2A3}"/>
          </ac:spMkLst>
        </pc:spChg>
        <pc:picChg chg="del">
          <ac:chgData name="Turid Slettebø" userId="65215437-796a-4dff-b515-98e0a587fbc7" providerId="ADAL" clId="{0A54B6BB-08F2-411C-8EF8-C83FA52840CD}" dt="2026-05-04T08:15:57.480" v="18" actId="478"/>
          <ac:picMkLst>
            <pc:docMk/>
            <pc:sldMk cId="997858527" sldId="282"/>
            <ac:picMk id="5" creationId="{62E61F5A-DB20-C40A-56C6-CC17AE1A4C1A}"/>
          </ac:picMkLst>
        </pc:picChg>
        <pc:picChg chg="add del mod">
          <ac:chgData name="Turid Slettebø" userId="65215437-796a-4dff-b515-98e0a587fbc7" providerId="ADAL" clId="{0A54B6BB-08F2-411C-8EF8-C83FA52840CD}" dt="2026-05-04T08:16:37.094" v="27" actId="478"/>
          <ac:picMkLst>
            <pc:docMk/>
            <pc:sldMk cId="997858527" sldId="282"/>
            <ac:picMk id="6" creationId="{E12AEDB7-10FB-4735-6B35-4008D354B386}"/>
          </ac:picMkLst>
        </pc:picChg>
        <pc:picChg chg="add mod">
          <ac:chgData name="Turid Slettebø" userId="65215437-796a-4dff-b515-98e0a587fbc7" providerId="ADAL" clId="{0A54B6BB-08F2-411C-8EF8-C83FA52840CD}" dt="2026-05-04T08:17:53.023" v="29" actId="26606"/>
          <ac:picMkLst>
            <pc:docMk/>
            <pc:sldMk cId="997858527" sldId="282"/>
            <ac:picMk id="8" creationId="{3435766B-9115-E483-B410-AE14A4C193AC}"/>
          </ac:picMkLst>
        </pc:picChg>
        <pc:cxnChg chg="add del">
          <ac:chgData name="Turid Slettebø" userId="65215437-796a-4dff-b515-98e0a587fbc7" providerId="ADAL" clId="{0A54B6BB-08F2-411C-8EF8-C83FA52840CD}" dt="2026-05-04T08:16:28.944" v="23" actId="26606"/>
          <ac:cxnSpMkLst>
            <pc:docMk/>
            <pc:sldMk cId="997858527" sldId="282"/>
            <ac:cxnSpMk id="32" creationId="{249EDD1B-F94D-B4E6-ACAA-566B9A26FDE3}"/>
          </ac:cxnSpMkLst>
        </pc:cxnChg>
      </pc:sldChg>
      <pc:sldChg chg="addSp new del">
        <pc:chgData name="Turid Slettebø" userId="65215437-796a-4dff-b515-98e0a587fbc7" providerId="ADAL" clId="{0A54B6BB-08F2-411C-8EF8-C83FA52840CD}" dt="2026-05-04T08:33:25.968" v="59" actId="47"/>
        <pc:sldMkLst>
          <pc:docMk/>
          <pc:sldMk cId="2698754322" sldId="283"/>
        </pc:sldMkLst>
        <pc:picChg chg="add">
          <ac:chgData name="Turid Slettebø" userId="65215437-796a-4dff-b515-98e0a587fbc7" providerId="ADAL" clId="{0A54B6BB-08F2-411C-8EF8-C83FA52840CD}" dt="2026-05-04T08:26:59.741" v="52"/>
          <ac:picMkLst>
            <pc:docMk/>
            <pc:sldMk cId="2698754322" sldId="283"/>
            <ac:picMk id="1026" creationId="{1D08E16A-6C25-82E2-0191-50DFDC19830D}"/>
          </ac:picMkLst>
        </pc:picChg>
      </pc:sldChg>
      <pc:sldChg chg="add ord modNotes">
        <pc:chgData name="Turid Slettebø" userId="65215437-796a-4dff-b515-98e0a587fbc7" providerId="ADAL" clId="{0A54B6BB-08F2-411C-8EF8-C83FA52840CD}" dt="2026-05-04T08:32:10.437" v="55"/>
        <pc:sldMkLst>
          <pc:docMk/>
          <pc:sldMk cId="0" sldId="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04.05.2026</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04.05.2026</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But when the young man heard this he went away sorrowful, for he was very rich.</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10</a:t>
            </a:fld>
            <a:endParaRPr lang="en-GB" sz="14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Then Jesus said to His disciples, ‘I tell you the truth, it will be hard for a rich person to enter the kingdom of heaven! Again I say, it is easier for a camel to go through the eye of a needle than for a rich person to enter into the kingdom of God.’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11</a:t>
            </a:fld>
            <a:endParaRPr lang="en-GB" sz="14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disciples were greatly astonished when they heard this and said, ‘Then who can be saved?’ Jesus looked at them and replied, ‘This is impossible for mere humans, but for God all things are possible.’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12</a:t>
            </a:fld>
            <a:endParaRPr lang="en-GB" sz="14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‘No one can serve two masters, for either he will hate the one and love the other, or he will be devoted to the one and despise the other.</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5900" y="812800"/>
            <a:ext cx="7127875"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‘I tell you the truth, whoever does not receive the kingdom of God like a child will never enter it.’</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3</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Now a rich young man came up to Jesus and said, ‘Teacher, what good thing must I do to gain eternal life?’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4</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Jesus said to him, ‘Why do you ask me about what is good? There is only one who is good. But if you want to enter into life, keep the commandments.’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5</a:t>
            </a:fld>
            <a:endParaRPr lang="en-GB" sz="14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‘Which ones?’ he asked.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6</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Jesus replied, ‘Do not murder, do not commit adultery, do not steal, do not give false testimony, honour your father and mother, and love your neighbour as yourself.’</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7</a:t>
            </a:fld>
            <a:endParaRPr lang="en-GB" sz="14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young man said to him, ‘I have wholeheartedly obeyed all these laws. What do I still lack?’</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8</a:t>
            </a:fld>
            <a:endParaRPr lang="en-GB" sz="14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Jesus said to him, ‘If you wish to be perfect, go sell your possessions and give the money to the poor, and you will have treasure in heaven. Then come, follow me.’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9</a:t>
            </a:fld>
            <a:endParaRPr lang="en-GB" sz="14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28" y="2130426"/>
            <a:ext cx="10363517" cy="1470025"/>
          </a:xfrm>
        </p:spPr>
        <p:txBody>
          <a:bodyPr/>
          <a:lstStyle/>
          <a:p>
            <a:r>
              <a:rPr lang="en-US"/>
              <a:t>Click to edit Master title style</a:t>
            </a:r>
          </a:p>
        </p:txBody>
      </p:sp>
      <p:sp>
        <p:nvSpPr>
          <p:cNvPr id="3" name="Subtitle 2"/>
          <p:cNvSpPr>
            <a:spLocks noGrp="1"/>
          </p:cNvSpPr>
          <p:nvPr>
            <p:ph type="subTitle" idx="1"/>
          </p:nvPr>
        </p:nvSpPr>
        <p:spPr>
          <a:xfrm>
            <a:off x="1828856" y="3886200"/>
            <a:ext cx="8534661"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470" y="274639"/>
            <a:ext cx="274328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19" y="274639"/>
            <a:ext cx="802664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13" y="4406901"/>
            <a:ext cx="10363517"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113" y="2906714"/>
            <a:ext cx="10363517"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19"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790" y="1600201"/>
            <a:ext cx="538496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19" y="1535113"/>
            <a:ext cx="538708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19" y="2174875"/>
            <a:ext cx="538708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556" y="1535113"/>
            <a:ext cx="538919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556" y="2174875"/>
            <a:ext cx="538919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19" y="273050"/>
            <a:ext cx="401120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879" y="273051"/>
            <a:ext cx="681587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19" y="1435101"/>
            <a:ext cx="401120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91" y="4800600"/>
            <a:ext cx="7315423"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91" y="612775"/>
            <a:ext cx="731542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91" y="5367338"/>
            <a:ext cx="731542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19" y="274638"/>
            <a:ext cx="1097313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19" y="1600201"/>
            <a:ext cx="1097313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19" y="6356351"/>
            <a:ext cx="2844887"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5/4/2026</a:t>
            </a:fld>
            <a:endParaRPr lang="en-US"/>
          </a:p>
        </p:txBody>
      </p:sp>
      <p:sp>
        <p:nvSpPr>
          <p:cNvPr id="5" name="Footer Placeholder 4"/>
          <p:cNvSpPr>
            <a:spLocks noGrp="1"/>
          </p:cNvSpPr>
          <p:nvPr>
            <p:ph type="ftr" sz="quarter" idx="3"/>
          </p:nvPr>
        </p:nvSpPr>
        <p:spPr>
          <a:xfrm>
            <a:off x="4165727" y="6356351"/>
            <a:ext cx="386091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867" y="6356351"/>
            <a:ext cx="284488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870A1295-61BC-4214-AA3E-D3966730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7339828" cy="975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kstSylinder 3">
            <a:extLst>
              <a:ext uri="{FF2B5EF4-FFF2-40B4-BE49-F238E27FC236}">
                <a16:creationId xmlns:a16="http://schemas.microsoft.com/office/drawing/2014/main" id="{18203C1B-9BBE-94D6-A951-29FC95C6B165}"/>
              </a:ext>
            </a:extLst>
          </p:cNvPr>
          <p:cNvSpPr txBox="1"/>
          <p:nvPr/>
        </p:nvSpPr>
        <p:spPr>
          <a:xfrm>
            <a:off x="1144457" y="7276841"/>
            <a:ext cx="15064885" cy="1423154"/>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7200" dirty="0">
                <a:effectLst>
                  <a:outerShdw blurRad="38100" dist="38100" dir="2700000" algn="tl">
                    <a:srgbClr val="000000">
                      <a:alpha val="43137"/>
                    </a:srgbClr>
                  </a:outerShdw>
                </a:effectLst>
                <a:latin typeface="+mj-lt"/>
                <a:ea typeface="+mj-ea"/>
                <a:cs typeface="+mj-cs"/>
              </a:rPr>
              <a:t>2</a:t>
            </a:r>
            <a:r>
              <a:rPr lang="en-US" sz="7200" noProof="0" dirty="0">
                <a:effectLst>
                  <a:outerShdw blurRad="38100" dist="38100" dir="2700000" algn="tl">
                    <a:srgbClr val="000000">
                      <a:alpha val="43137"/>
                    </a:srgbClr>
                  </a:outerShdw>
                </a:effectLst>
                <a:latin typeface="+mj-lt"/>
                <a:ea typeface="+mj-ea"/>
                <a:cs typeface="+mj-cs"/>
              </a:rPr>
              <a:t>. </a:t>
            </a:r>
            <a:r>
              <a:rPr lang="en-US" sz="7200" noProof="0" dirty="0" err="1">
                <a:effectLst>
                  <a:outerShdw blurRad="38100" dist="38100" dir="2700000" algn="tl">
                    <a:srgbClr val="000000">
                      <a:alpha val="43137"/>
                    </a:srgbClr>
                  </a:outerShdw>
                </a:effectLst>
                <a:latin typeface="+mj-lt"/>
                <a:ea typeface="+mj-ea"/>
                <a:cs typeface="+mj-cs"/>
              </a:rPr>
              <a:t>Bibelsamling</a:t>
            </a:r>
            <a:r>
              <a:rPr lang="en-US" sz="7200" noProof="0" dirty="0">
                <a:effectLst>
                  <a:outerShdw blurRad="38100" dist="38100" dir="2700000" algn="tl">
                    <a:srgbClr val="000000">
                      <a:alpha val="43137"/>
                    </a:srgbClr>
                  </a:outerShdw>
                </a:effectLst>
                <a:latin typeface="+mj-lt"/>
                <a:ea typeface="+mj-ea"/>
                <a:cs typeface="+mj-cs"/>
              </a:rPr>
              <a:t> </a:t>
            </a:r>
            <a:r>
              <a:rPr lang="en-US" sz="7200" b="1" noProof="0" dirty="0">
                <a:effectLst>
                  <a:outerShdw blurRad="38100" dist="38100" dir="2700000" algn="tl">
                    <a:srgbClr val="000000">
                      <a:alpha val="43137"/>
                    </a:srgbClr>
                  </a:outerShdw>
                </a:effectLst>
                <a:latin typeface="+mj-lt"/>
                <a:ea typeface="+mj-ea"/>
                <a:cs typeface="+mj-cs"/>
              </a:rPr>
              <a:t>Den </a:t>
            </a:r>
            <a:r>
              <a:rPr lang="en-US" sz="7200" b="1" noProof="0" dirty="0" err="1">
                <a:effectLst>
                  <a:outerShdw blurRad="38100" dist="38100" dir="2700000" algn="tl">
                    <a:srgbClr val="000000">
                      <a:alpha val="43137"/>
                    </a:srgbClr>
                  </a:outerShdw>
                </a:effectLst>
                <a:latin typeface="+mj-lt"/>
                <a:ea typeface="+mj-ea"/>
                <a:cs typeface="+mj-cs"/>
              </a:rPr>
              <a:t>rike</a:t>
            </a:r>
            <a:r>
              <a:rPr lang="en-US" sz="7200" b="1" noProof="0" dirty="0">
                <a:effectLst>
                  <a:outerShdw blurRad="38100" dist="38100" dir="2700000" algn="tl">
                    <a:srgbClr val="000000">
                      <a:alpha val="43137"/>
                    </a:srgbClr>
                  </a:outerShdw>
                </a:effectLst>
                <a:latin typeface="+mj-lt"/>
                <a:ea typeface="+mj-ea"/>
                <a:cs typeface="+mj-cs"/>
              </a:rPr>
              <a:t> </a:t>
            </a:r>
            <a:r>
              <a:rPr lang="en-US" sz="7200" b="1" noProof="0" dirty="0" err="1">
                <a:effectLst>
                  <a:outerShdw blurRad="38100" dist="38100" dir="2700000" algn="tl">
                    <a:srgbClr val="000000">
                      <a:alpha val="43137"/>
                    </a:srgbClr>
                  </a:outerShdw>
                </a:effectLst>
                <a:latin typeface="+mj-lt"/>
                <a:ea typeface="+mj-ea"/>
                <a:cs typeface="+mj-cs"/>
              </a:rPr>
              <a:t>mannen</a:t>
            </a:r>
            <a:endParaRPr lang="en-US" sz="7200" b="1" noProof="0" dirty="0">
              <a:effectLst>
                <a:outerShdw blurRad="38100" dist="38100" dir="2700000" algn="tl">
                  <a:srgbClr val="000000">
                    <a:alpha val="43137"/>
                  </a:srgbClr>
                </a:outerShdw>
              </a:effectLst>
              <a:latin typeface="+mj-lt"/>
              <a:ea typeface="+mj-ea"/>
              <a:cs typeface="+mj-cs"/>
            </a:endParaRPr>
          </a:p>
        </p:txBody>
      </p:sp>
      <p:pic>
        <p:nvPicPr>
          <p:cNvPr id="5" name="Bilde 4">
            <a:extLst>
              <a:ext uri="{FF2B5EF4-FFF2-40B4-BE49-F238E27FC236}">
                <a16:creationId xmlns:a16="http://schemas.microsoft.com/office/drawing/2014/main" id="{4EF8AEA1-43E9-2B21-41F6-FCAD90F4464F}"/>
              </a:ext>
            </a:extLst>
          </p:cNvPr>
          <p:cNvPicPr>
            <a:picLocks noChangeAspect="1"/>
          </p:cNvPicPr>
          <p:nvPr/>
        </p:nvPicPr>
        <p:blipFill>
          <a:blip r:embed="rId3">
            <a:extLst>
              <a:ext uri="{28A0092B-C50C-407E-A947-70E740481C1C}">
                <a14:useLocalDpi xmlns:a14="http://schemas.microsoft.com/office/drawing/2010/main" val="0"/>
              </a:ext>
            </a:extLst>
          </a:blip>
          <a:srcRect t="2930" r="1" b="1"/>
          <a:stretch>
            <a:fillRect/>
          </a:stretch>
        </p:blipFill>
        <p:spPr>
          <a:xfrm>
            <a:off x="-1" y="10"/>
            <a:ext cx="17340263" cy="5975398"/>
          </a:xfrm>
          <a:prstGeom prst="rect">
            <a:avLst/>
          </a:prstGeom>
        </p:spPr>
      </p:pic>
      <p:grpSp>
        <p:nvGrpSpPr>
          <p:cNvPr id="26" name="Group 25">
            <a:extLst>
              <a:ext uri="{FF2B5EF4-FFF2-40B4-BE49-F238E27FC236}">
                <a16:creationId xmlns:a16="http://schemas.microsoft.com/office/drawing/2014/main" id="{0B139475-2B26-4CA9-9413-DE741E49F7B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4183911"/>
            <a:ext cx="17335927" cy="2600960"/>
            <a:chOff x="-305" y="3144820"/>
            <a:chExt cx="9182100" cy="1551136"/>
          </a:xfrm>
        </p:grpSpPr>
        <p:sp useBgFill="1">
          <p:nvSpPr>
            <p:cNvPr id="27" name="Freeform: Shape 26">
              <a:extLst>
                <a:ext uri="{FF2B5EF4-FFF2-40B4-BE49-F238E27FC236}">
                  <a16:creationId xmlns:a16="http://schemas.microsoft.com/office/drawing/2014/main" id="{16C6BF63-6277-4C39-BE5D-3C341662C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6EA3BAD9-C130-4A9C-9086-20D132A6C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587D38B-9E07-4A8B-B285-5FEBF6A60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5EF4DD4B-217B-4346-A2B8-432793639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grpSp>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931" y="8429178"/>
            <a:ext cx="3180049" cy="11079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
        <p:nvSpPr>
          <p:cNvPr id="3" name="Snakkeboble: oval 2">
            <a:extLst>
              <a:ext uri="{FF2B5EF4-FFF2-40B4-BE49-F238E27FC236}">
                <a16:creationId xmlns:a16="http://schemas.microsoft.com/office/drawing/2014/main" id="{1F5E40EF-E0F1-A1B8-862C-70F1F89EC6B5}"/>
              </a:ext>
            </a:extLst>
          </p:cNvPr>
          <p:cNvSpPr/>
          <p:nvPr/>
        </p:nvSpPr>
        <p:spPr>
          <a:xfrm>
            <a:off x="11413331" y="3124200"/>
            <a:ext cx="5562600" cy="2133600"/>
          </a:xfrm>
          <a:prstGeom prst="wedgeEllipseCallout">
            <a:avLst>
              <a:gd name="adj1" fmla="val -83208"/>
              <a:gd name="adj2" fmla="val -70116"/>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4400" dirty="0">
                <a:solidFill>
                  <a:schemeClr val="tx1"/>
                </a:solidFill>
              </a:rPr>
              <a:t>«Hvem kan bli frelst da?»</a:t>
            </a:r>
          </a:p>
        </p:txBody>
      </p:sp>
      <p:sp>
        <p:nvSpPr>
          <p:cNvPr id="4" name="Snakkeboble: oval 3">
            <a:extLst>
              <a:ext uri="{FF2B5EF4-FFF2-40B4-BE49-F238E27FC236}">
                <a16:creationId xmlns:a16="http://schemas.microsoft.com/office/drawing/2014/main" id="{8EE30A01-BBB0-0518-6212-9ABDCC815F30}"/>
              </a:ext>
            </a:extLst>
          </p:cNvPr>
          <p:cNvSpPr/>
          <p:nvPr/>
        </p:nvSpPr>
        <p:spPr>
          <a:xfrm>
            <a:off x="592931" y="3352800"/>
            <a:ext cx="6019800" cy="3048000"/>
          </a:xfrm>
          <a:prstGeom prst="wedgeEllipseCallout">
            <a:avLst>
              <a:gd name="adj1" fmla="val 28140"/>
              <a:gd name="adj2" fmla="val -97807"/>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3600" dirty="0">
                <a:solidFill>
                  <a:schemeClr val="tx1"/>
                </a:solidFill>
              </a:rPr>
              <a:t>«For mennesker er dette umulig, men for Gud er alt mulig.»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7340262" cy="975359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kstSylinder 2">
            <a:extLst>
              <a:ext uri="{FF2B5EF4-FFF2-40B4-BE49-F238E27FC236}">
                <a16:creationId xmlns:a16="http://schemas.microsoft.com/office/drawing/2014/main" id="{1DF27268-03E2-9E0F-8CE2-BDA330ADB855}"/>
              </a:ext>
            </a:extLst>
          </p:cNvPr>
          <p:cNvSpPr txBox="1"/>
          <p:nvPr/>
        </p:nvSpPr>
        <p:spPr>
          <a:xfrm>
            <a:off x="11718131" y="696187"/>
            <a:ext cx="4971871" cy="2354465"/>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5700" dirty="0" err="1">
                <a:latin typeface="+mj-lt"/>
                <a:ea typeface="+mj-ea"/>
                <a:cs typeface="+mj-cs"/>
              </a:rPr>
              <a:t>Smågruppe-spørsmål</a:t>
            </a:r>
            <a:r>
              <a:rPr lang="en-US" sz="5700" dirty="0">
                <a:latin typeface="+mj-lt"/>
                <a:ea typeface="+mj-ea"/>
                <a:cs typeface="+mj-cs"/>
              </a:rPr>
              <a:t>:</a:t>
            </a:r>
          </a:p>
        </p:txBody>
      </p:sp>
      <p:pic>
        <p:nvPicPr>
          <p:cNvPr id="8" name="Bilde 7">
            <a:extLst>
              <a:ext uri="{FF2B5EF4-FFF2-40B4-BE49-F238E27FC236}">
                <a16:creationId xmlns:a16="http://schemas.microsoft.com/office/drawing/2014/main" id="{3435766B-9115-E483-B410-AE14A4C193AC}"/>
              </a:ext>
            </a:extLst>
          </p:cNvPr>
          <p:cNvPicPr>
            <a:picLocks noChangeAspect="1"/>
          </p:cNvPicPr>
          <p:nvPr/>
        </p:nvPicPr>
        <p:blipFill>
          <a:blip r:embed="rId2">
            <a:extLst>
              <a:ext uri="{28A0092B-C50C-407E-A947-70E740481C1C}">
                <a14:useLocalDpi xmlns:a14="http://schemas.microsoft.com/office/drawing/2010/main" val="0"/>
              </a:ext>
            </a:extLst>
          </a:blip>
          <a:srcRect l="11046" r="4421"/>
          <a:stretch>
            <a:fillRect/>
          </a:stretch>
        </p:blipFill>
        <p:spPr>
          <a:xfrm>
            <a:off x="20" y="612"/>
            <a:ext cx="11542092" cy="9114043"/>
          </a:xfrm>
          <a:prstGeom prst="rect">
            <a:avLst/>
          </a:prstGeom>
        </p:spPr>
      </p:pic>
      <p:sp>
        <p:nvSpPr>
          <p:cNvPr id="2" name="TekstSylinder 1">
            <a:extLst>
              <a:ext uri="{FF2B5EF4-FFF2-40B4-BE49-F238E27FC236}">
                <a16:creationId xmlns:a16="http://schemas.microsoft.com/office/drawing/2014/main" id="{972CA218-9588-F879-A59F-886A06DF0A92}"/>
              </a:ext>
            </a:extLst>
          </p:cNvPr>
          <p:cNvSpPr txBox="1"/>
          <p:nvPr/>
        </p:nvSpPr>
        <p:spPr>
          <a:xfrm>
            <a:off x="12292916" y="3439513"/>
            <a:ext cx="4185462" cy="5035044"/>
          </a:xfrm>
          <a:prstGeom prst="rect">
            <a:avLst/>
          </a:prstGeom>
        </p:spPr>
        <p:txBody>
          <a:bodyPr vert="horz" lIns="91440" tIns="45720" rIns="91440" bIns="45720" rtlCol="0">
            <a:normAutofit/>
          </a:bodyPr>
          <a:lstStyle/>
          <a:p>
            <a:pPr marL="285750" lvl="0" indent="-285750">
              <a:buFont typeface="Arial" panose="020B0604020202020204" pitchFamily="34" charset="0"/>
              <a:buChar char="•"/>
            </a:pPr>
            <a:r>
              <a:rPr lang="nb-NO" sz="3200" dirty="0"/>
              <a:t>Hva teller mest i livet ditt? Hva betyr mest for deg?</a:t>
            </a:r>
          </a:p>
          <a:p>
            <a:pPr lvl="0"/>
            <a:endParaRPr lang="nb-NO" sz="3200" dirty="0"/>
          </a:p>
          <a:p>
            <a:pPr marL="285750" lvl="0" indent="-285750">
              <a:buFont typeface="Arial" panose="020B0604020202020204" pitchFamily="34" charset="0"/>
              <a:buChar char="•"/>
            </a:pPr>
            <a:r>
              <a:rPr lang="nb-NO" sz="3200" dirty="0"/>
              <a:t>Hva kan mennesker gjøre for å komme til himmelen?</a:t>
            </a:r>
          </a:p>
        </p:txBody>
      </p:sp>
      <p:sp>
        <p:nvSpPr>
          <p:cNvPr id="10" name="Rectangle 14">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9114653"/>
            <a:ext cx="17340259" cy="650243"/>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 y="9114655"/>
            <a:ext cx="11542111" cy="638945"/>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785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265" y="0"/>
            <a:ext cx="17339733" cy="97536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56e74fc6-c14d-4ea4-a857-dc50e932d98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401DC6814883FA4AB7C913B01D270B89" ma:contentTypeVersion="18" ma:contentTypeDescription="Opprett et nytt dokument." ma:contentTypeScope="" ma:versionID="ea0c6d36bf297af33e61ad7c3b8149f9">
  <xsd:schema xmlns:xsd="http://www.w3.org/2001/XMLSchema" xmlns:xs="http://www.w3.org/2001/XMLSchema" xmlns:p="http://schemas.microsoft.com/office/2006/metadata/properties" xmlns:ns3="56e74fc6-c14d-4ea4-a857-dc50e932d986" xmlns:ns4="68af189c-3573-45e5-b266-0d744b221b57" targetNamespace="http://schemas.microsoft.com/office/2006/metadata/properties" ma:root="true" ma:fieldsID="328f1de1ce8b650c77427bdeb38c3395" ns3:_="" ns4:_="">
    <xsd:import namespace="56e74fc6-c14d-4ea4-a857-dc50e932d986"/>
    <xsd:import namespace="68af189c-3573-45e5-b266-0d744b221b5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4:SharedWithUsers" minOccurs="0"/>
                <xsd:element ref="ns4:SharedWithDetails" minOccurs="0"/>
                <xsd:element ref="ns4:SharingHintHash"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e74fc6-c14d-4ea4-a857-dc50e932d9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af189c-3573-45e5-b266-0d744b221b57" elementFormDefault="qualified">
    <xsd:import namespace="http://schemas.microsoft.com/office/2006/documentManagement/types"/>
    <xsd:import namespace="http://schemas.microsoft.com/office/infopath/2007/PartnerControls"/>
    <xsd:element name="SharedWithUsers" ma:index="16"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lingsdetaljer" ma:internalName="SharedWithDetails" ma:readOnly="true">
      <xsd:simpleType>
        <xsd:restriction base="dms:Note">
          <xsd:maxLength value="255"/>
        </xsd:restriction>
      </xsd:simpleType>
    </xsd:element>
    <xsd:element name="SharingHintHash" ma:index="18" nillable="true" ma:displayName="Hash for deling av tips"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A5CD6F-1B84-4C96-92C6-243FB64B4D33}">
  <ds:schemaRefs>
    <ds:schemaRef ds:uri="http://schemas.openxmlformats.org/package/2006/metadata/core-properties"/>
    <ds:schemaRef ds:uri="http://purl.org/dc/elements/1.1/"/>
    <ds:schemaRef ds:uri="68af189c-3573-45e5-b266-0d744b221b57"/>
    <ds:schemaRef ds:uri="http://www.w3.org/XML/1998/namespace"/>
    <ds:schemaRef ds:uri="http://schemas.microsoft.com/office/infopath/2007/PartnerControls"/>
    <ds:schemaRef ds:uri="http://schemas.microsoft.com/office/2006/documentManagement/types"/>
    <ds:schemaRef ds:uri="http://purl.org/dc/terms/"/>
    <ds:schemaRef ds:uri="56e74fc6-c14d-4ea4-a857-dc50e932d986"/>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987808B1-DFFB-4810-BC85-1A5EC9369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6e74fc6-c14d-4ea4-a857-dc50e932d986"/>
    <ds:schemaRef ds:uri="68af189c-3573-45e5-b266-0d744b221b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053D0A8-E4E4-4BA3-AF02-F978B83975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554</TotalTime>
  <Words>466</Words>
  <Application>Microsoft Office PowerPoint</Application>
  <PresentationFormat>Egendefinert</PresentationFormat>
  <Paragraphs>43</Paragraphs>
  <Slides>13</Slides>
  <Notes>12</Notes>
  <HiddenSlides>0</HiddenSlides>
  <MMClips>0</MMClips>
  <ScaleCrop>false</ScaleCrop>
  <HeadingPairs>
    <vt:vector size="6" baseType="variant">
      <vt:variant>
        <vt:lpstr>Brukte skrifter</vt:lpstr>
      </vt:variant>
      <vt:variant>
        <vt:i4>3</vt:i4>
      </vt:variant>
      <vt:variant>
        <vt:lpstr>Tema</vt:lpstr>
      </vt:variant>
      <vt:variant>
        <vt:i4>1</vt:i4>
      </vt:variant>
      <vt:variant>
        <vt:lpstr>Lysbildetitler</vt:lpstr>
      </vt:variant>
      <vt:variant>
        <vt:i4>13</vt:i4>
      </vt:variant>
    </vt:vector>
  </HeadingPairs>
  <TitlesOfParts>
    <vt:vector size="17" baseType="lpstr">
      <vt:lpstr>Arial</vt:lpstr>
      <vt:lpstr>Calibri</vt:lpstr>
      <vt:lpstr>Times New Roman</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Turid Slettebø</dc:creator>
  <cp:lastModifiedBy>Turid Slettebø</cp:lastModifiedBy>
  <cp:revision>3</cp:revision>
  <dcterms:created xsi:type="dcterms:W3CDTF">2006-08-16T00:00:00Z</dcterms:created>
  <dcterms:modified xsi:type="dcterms:W3CDTF">2026-05-04T08:41:18Z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0x010100401DC6814883FA4AB7C913B01D270B89</vt:lpwstr>
  </property>
</Properties>
</file>